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9" r:id="rId10"/>
    <p:sldId id="268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86BF1F-619C-49F8-8523-FEE11B0D538F}" type="datetimeFigureOut">
              <a:rPr lang="ru-RU" smtClean="0"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4956DC-2C65-4857-B62E-0F013721FDA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" y="-1"/>
            <a:ext cx="9112598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587" y="764704"/>
            <a:ext cx="8199682" cy="11521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МБОУ СОШ </a:t>
            </a:r>
            <a:r>
              <a:rPr kumimoji="0" lang="ru-RU" sz="5400" b="1" i="0" u="none" strike="noStrike" kern="0" cap="none" spc="0" normalizeH="0" baseline="0" noProof="0" dirty="0" err="1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</a:rPr>
              <a:t>с.Дзуарикау</a:t>
            </a:r>
            <a:endParaRPr kumimoji="0" lang="ru-RU" sz="5400" b="1" i="0" u="none" strike="noStrike" kern="0" cap="none" spc="0" normalizeH="0" baseline="0" noProof="0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0745" y="2044004"/>
            <a:ext cx="7656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1" i="0" u="none" strike="noStrike" kern="0" cap="none" spc="300" normalizeH="0" baseline="0" noProof="0" dirty="0" smtClean="0">
                <a:ln w="11430" cmpd="sng">
                  <a:solidFill>
                    <a:srgbClr val="4E67C8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E67C8">
                      <a:satMod val="220000"/>
                      <a:alpha val="35000"/>
                    </a:srgbClr>
                  </a:glow>
                </a:effectLst>
                <a:uLnTx/>
                <a:uFillTx/>
              </a:rPr>
              <a:t>Школьная орбита</a:t>
            </a:r>
            <a:endParaRPr kumimoji="0" lang="ru-RU" sz="7200" b="1" i="0" u="none" strike="noStrike" kern="0" cap="none" spc="300" normalizeH="0" baseline="0" noProof="0" dirty="0">
              <a:ln w="11430" cmpd="sng">
                <a:solidFill>
                  <a:srgbClr val="4E67C8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E67C8">
                    <a:satMod val="220000"/>
                    <a:alpha val="35000"/>
                  </a:srgbClr>
                </a:glow>
              </a:effectLst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3720" y="3573016"/>
            <a:ext cx="2520280" cy="31393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Учредитель: МБОУ СОШ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с.Дзуарикау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Редактор: учитель русского языка и литературы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Темирова С.М.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адрес: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с.Дзуарикау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. 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Ул.Бр.Газдановых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11.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адрес сайта www.dzuarikau.osedu2.ru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587" y="3428999"/>
            <a:ext cx="165618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Рубрики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587" y="4149080"/>
            <a:ext cx="14721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От редактора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822" y="4947811"/>
            <a:ext cx="181415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Успешного старта,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ученики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822" y="5845062"/>
            <a:ext cx="14721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Весь мир- мой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храм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77048" y="4151515"/>
            <a:ext cx="166372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Коста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Хетагуров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7706" y="4964778"/>
            <a:ext cx="225051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Любить Отечество как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Коста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63770" y="5845061"/>
            <a:ext cx="190417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Единый урок самоуправления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638" y="4149079"/>
            <a:ext cx="277208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Комсомол… Как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много значит это слово…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2930" y="5833848"/>
            <a:ext cx="251079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</a:rPr>
              <a:t>«…И превратились в белых голубей…»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4223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" r="7660" b="15505"/>
          <a:stretch/>
        </p:blipFill>
        <p:spPr>
          <a:xfrm>
            <a:off x="323528" y="1628800"/>
            <a:ext cx="5404514" cy="4176464"/>
          </a:xfrm>
        </p:spPr>
      </p:pic>
      <p:pic>
        <p:nvPicPr>
          <p:cNvPr id="4098" name="Picture 2" descr="C:\Users\User\Downloads\ЮЛЕ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8192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78843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1E1E1E"/>
                </a:solidFill>
                <a:effectLst/>
                <a:latin typeface="Open Sans"/>
              </a:rPr>
              <a:t>«…И превратились в белых журавлей…» </a:t>
            </a:r>
            <a:r>
              <a:rPr lang="ru-RU" b="0" i="0" u="none" strike="noStrike" dirty="0" smtClean="0">
                <a:solidFill>
                  <a:srgbClr val="1E1E1E"/>
                </a:solidFill>
                <a:effectLst/>
                <a:latin typeface="Open Sans"/>
              </a:rPr>
              <a:t>25 октября библиотекарь школы с активом библиотеки организовали и провели Праздник Белых Журавлей. Этот праздник учрежден народным поэтом Дагестана Расулом Гамзатовым как праздник поэзии и как память о павших на полях сражений во всех войнах, а так же символ миролюбия и бережного отношения к истории. На празднике присутствовали учащиеся 4-9 классов, учителя школы и гости: педагоги - библиотекари школ </a:t>
            </a:r>
            <a:r>
              <a:rPr lang="ru-RU" b="0" i="0" u="none" strike="noStrike" dirty="0" err="1" smtClean="0">
                <a:solidFill>
                  <a:srgbClr val="1E1E1E"/>
                </a:solidFill>
                <a:effectLst/>
                <a:latin typeface="Open Sans"/>
              </a:rPr>
              <a:t>Алагирского</a:t>
            </a:r>
            <a:r>
              <a:rPr lang="ru-RU" b="0" i="0" u="none" strike="noStrike" dirty="0" smtClean="0">
                <a:solidFill>
                  <a:srgbClr val="1E1E1E"/>
                </a:solidFill>
                <a:effectLst/>
                <a:latin typeface="Open Sans"/>
              </a:rPr>
              <a:t> района. </a:t>
            </a:r>
          </a:p>
          <a:p>
            <a:r>
              <a:rPr lang="ru-RU" b="0" i="0" u="none" strike="noStrike" dirty="0" smtClean="0">
                <a:solidFill>
                  <a:srgbClr val="1E1E1E"/>
                </a:solidFill>
                <a:effectLst/>
                <a:latin typeface="Open Sans"/>
              </a:rPr>
              <a:t>В патриотическом воспитании школьников, на наш взгляд, этот праздник может сыграть определенную позитивную роль и явиться значимым событием школьной жизни. </a:t>
            </a:r>
          </a:p>
          <a:p>
            <a:r>
              <a:rPr lang="ru-RU" b="0" i="0" u="none" strike="noStrike" dirty="0" smtClean="0">
                <a:solidFill>
                  <a:srgbClr val="1E1E1E"/>
                </a:solidFill>
                <a:effectLst/>
                <a:latin typeface="Open Sans"/>
              </a:rPr>
              <a:t>Поиск информации о Дне Белых Журавлей, подготовка мультимедийной презентации, изготовление бумажных журавликов, оформление стенда- все это позволило заинтересовать и сплотить ребят. </a:t>
            </a:r>
          </a:p>
          <a:p>
            <a:r>
              <a:rPr lang="ru-RU" b="0" i="0" u="none" strike="noStrike" dirty="0" smtClean="0">
                <a:solidFill>
                  <a:srgbClr val="1E1E1E"/>
                </a:solidFill>
                <a:effectLst/>
                <a:latin typeface="Open Sans"/>
              </a:rPr>
              <a:t>Вниманию гостей также был представлен буклет «…И превратились в белых журавлей…»</a:t>
            </a:r>
            <a:endParaRPr lang="ru-RU" b="0" i="0" u="none" strike="noStrike" dirty="0">
              <a:solidFill>
                <a:srgbClr val="1E1E1E"/>
              </a:solidFill>
              <a:effectLst/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8490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«…И превратились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белых журавлей…»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0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964488" cy="6624736"/>
          </a:xfrm>
        </p:spPr>
      </p:pic>
      <p:pic>
        <p:nvPicPr>
          <p:cNvPr id="2050" name="Picture 2" descr="C:\Users\User\Downloads\ЮЛЕ\Ж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2708"/>
            <a:ext cx="8810573" cy="635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4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552728"/>
          </a:xfrm>
        </p:spPr>
      </p:pic>
      <p:pic>
        <p:nvPicPr>
          <p:cNvPr id="3074" name="Picture 2" descr="C:\Users\User\Downloads\ЮЛЕ\Ж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7" y="135255"/>
            <a:ext cx="8886789" cy="57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9707" y="5411450"/>
            <a:ext cx="8886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Буклет «…И превратились в белых журавлей…»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11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394472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5" t="9553" r="14925" b="13035"/>
          <a:stretch/>
        </p:blipFill>
        <p:spPr>
          <a:xfrm>
            <a:off x="3819526" y="1916832"/>
            <a:ext cx="4895802" cy="40324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6021288"/>
            <a:ext cx="338437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Выставка книг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«Они защищали Родину»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9526" y="6021288"/>
            <a:ext cx="507295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Стенд «День Белых Журавлей»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9870" y="404664"/>
            <a:ext cx="7644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Белых журавлей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391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00977" cy="6552728"/>
          </a:xfrm>
        </p:spPr>
      </p:pic>
    </p:spTree>
    <p:extLst>
      <p:ext uri="{BB962C8B-B14F-4D97-AF65-F5344CB8AC3E}">
        <p14:creationId xmlns:p14="http://schemas.microsoft.com/office/powerpoint/2010/main" val="26412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84976" cy="66334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9913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Д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р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ги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ч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и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ел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и</a:t>
            </a:r>
            <a:r>
              <a:rPr lang="ru-RU" i="1" dirty="0" smtClean="0">
                <a:ea typeface="Calibri"/>
                <a:cs typeface="Times New Roman"/>
              </a:rPr>
              <a:t>! 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ь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зо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ло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ая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п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ра</a:t>
            </a:r>
            <a:r>
              <a:rPr lang="ru-RU" i="1" dirty="0" smtClean="0">
                <a:ea typeface="Calibri"/>
                <a:cs typeface="Times New Roman"/>
              </a:rPr>
              <a:t>.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я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в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л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я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я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са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м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й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кр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ч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ой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п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р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ой</a:t>
            </a:r>
            <a:r>
              <a:rPr lang="ru-RU" i="1" dirty="0" smtClean="0">
                <a:ea typeface="Calibri"/>
                <a:cs typeface="Times New Roman"/>
              </a:rPr>
              <a:t>.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Ри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у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л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ько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б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г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р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я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ы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м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и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з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ло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ис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ы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м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и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кр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к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ам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и</a:t>
            </a:r>
            <a:r>
              <a:rPr lang="ru-RU" i="1" dirty="0" smtClean="0">
                <a:ea typeface="Calibri"/>
                <a:cs typeface="Times New Roman"/>
              </a:rPr>
              <a:t>.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ь -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з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м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еч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тел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ь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ы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й х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у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д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ж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ик.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д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ю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сь,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ч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д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л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я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в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с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он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б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уд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т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ус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п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еш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ой</a:t>
            </a:r>
            <a:r>
              <a:rPr lang="ru-RU" i="1" dirty="0" smtClean="0">
                <a:ea typeface="Calibri"/>
                <a:cs typeface="Times New Roman"/>
              </a:rPr>
              <a:t> 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и 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н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а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сы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щ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е</a:t>
            </a:r>
            <a:r>
              <a:rPr lang="ru-RU" i="1" dirty="0" smtClean="0">
                <a:solidFill>
                  <a:srgbClr val="FFFF00"/>
                </a:solidFill>
                <a:ea typeface="Calibri"/>
                <a:cs typeface="Times New Roman"/>
              </a:rPr>
              <a:t>нн</a:t>
            </a:r>
            <a:r>
              <a:rPr lang="ru-RU" i="1" dirty="0" smtClean="0">
                <a:solidFill>
                  <a:srgbClr val="FF0000"/>
                </a:solidFill>
                <a:ea typeface="Calibri"/>
                <a:cs typeface="Times New Roman"/>
              </a:rPr>
              <a:t>о</a:t>
            </a:r>
            <a:r>
              <a:rPr lang="ru-RU" i="1" dirty="0" smtClean="0">
                <a:solidFill>
                  <a:srgbClr val="00FF00"/>
                </a:solidFill>
                <a:ea typeface="Calibri"/>
                <a:cs typeface="Times New Roman"/>
              </a:rPr>
              <a:t>й.</a:t>
            </a:r>
            <a:endParaRPr lang="en-US" i="1" dirty="0" smtClean="0">
              <a:solidFill>
                <a:srgbClr val="00FF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79" y="4067936"/>
            <a:ext cx="3336042" cy="2502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3887791"/>
            <a:ext cx="4104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Уж небо осенью дышало,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Уж реже солнышко блистало,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Короче становился день,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Лесов таинственная сень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печальным шумом обнажалась.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Ложился на поля туман,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Гусей крикливых караван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Тянулся к югу: приближалась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Довольно скучная пора;</a:t>
            </a:r>
          </a:p>
          <a:p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Стоял ноябрь уж у двора.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09743" cy="64807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Успешного старта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Вам,ученики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Осенний период всегда с нетерпением ждут ученики, так как проходят предметные олимпиады и лучшие учащиеся могут состязаться знаниями в разных отраслях. Первая олимпиада прошла 8 октября по русскому языку. В ней учащиеся показали умение размышлять и владение языком. Задания были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разноуровневые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что делало соревнование более интересным.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928992" cy="65527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Коста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один из великих писателей мира . Его рождение отмечается 15 октября. В связи с этим в школе целая неделя будет посвящена ему и его творчеству. Сегодня состоялась открытие этой недели Выставки книг, высказываний, экскурсия, разнообразные конкурсы и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брейн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-ринги, классные часы и литературно-музыкальное мероприятие - все это будет посвящено ему-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Коста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Хетагурову, который смог прославить свою маленькую Осетию на весь мир, будучи выходцем простого маленького горного аула Нар.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1872208" cy="26629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73016"/>
            <a:ext cx="2553493" cy="30193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59632" y="221706"/>
            <a:ext cx="728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Весь мир – мой храм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9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  <p:sp>
        <p:nvSpPr>
          <p:cNvPr id="6" name="Прямоугольник 5"/>
          <p:cNvSpPr/>
          <p:nvPr/>
        </p:nvSpPr>
        <p:spPr>
          <a:xfrm>
            <a:off x="438858" y="260648"/>
            <a:ext cx="85256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/>
              <a:t>       </a:t>
            </a:r>
            <a:r>
              <a:rPr lang="ru-RU" sz="3400" b="1" dirty="0" err="1" smtClean="0">
                <a:solidFill>
                  <a:schemeClr val="accent6">
                    <a:lumMod val="50000"/>
                  </a:schemeClr>
                </a:solidFill>
              </a:rPr>
              <a:t>Коста</a:t>
            </a:r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 Хетагуров    </a:t>
            </a:r>
          </a:p>
          <a:p>
            <a:pPr algn="ctr"/>
            <a:r>
              <a:rPr lang="ru-RU" sz="3400" b="1" dirty="0" smtClean="0">
                <a:solidFill>
                  <a:schemeClr val="accent6">
                    <a:lumMod val="50000"/>
                  </a:schemeClr>
                </a:solidFill>
              </a:rPr>
              <a:t>по-настоящему сблизил нас с человечеством</a:t>
            </a:r>
            <a:endParaRPr lang="ru-RU" sz="3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01" y="1844824"/>
            <a:ext cx="870514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каждого народа есть личности,  которые оставили свой  след в истории.  Мы по праву можем считать, что  для осетинского народа это великий наш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которому в этом году исполняется 159 лет.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В рамках «недели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»,  в нашей школы с 5-11 класс на уроках истории прошли мини-лекции на тему:"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К.Л.Хетагуров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историческая     личность". Лекторская группа музея кратко познакомила учащихся с личностью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рассказала о поэтическом слове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который  находил такой взволнованный отклик в сердцах людей не только в Осетии, России,  но и во многих странах мира. </a:t>
            </a:r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по-настоящему сблизил нас с человечеством. Его произведения издаются во многих станах мира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624736"/>
          </a:xfrm>
        </p:spPr>
      </p:pic>
      <p:sp>
        <p:nvSpPr>
          <p:cNvPr id="6" name="TextBox 5"/>
          <p:cNvSpPr txBox="1"/>
          <p:nvPr/>
        </p:nvSpPr>
        <p:spPr>
          <a:xfrm>
            <a:off x="4643761" y="4293096"/>
            <a:ext cx="424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названием прошел в октябре цикл громких чтений произведений великого осетинского сына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школьной библиотеке. </a:t>
            </a: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Была оформлена выставка книг и были представлены закладка и буклет «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ном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мыггагмǽ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цǽринаг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ЮЛЕ\КОС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9867"/>
            <a:ext cx="2028403" cy="45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ЮЛЕ\К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t="4923" r="12531" b="2564"/>
          <a:stretch/>
        </p:blipFill>
        <p:spPr bwMode="auto">
          <a:xfrm>
            <a:off x="2207915" y="1803011"/>
            <a:ext cx="2435846" cy="455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ЮЛЕ\К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61" y="1854773"/>
            <a:ext cx="3996183" cy="243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8148" y="548680"/>
            <a:ext cx="8691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Любить Отечество как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2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Единый урок местного самоуправления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56895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октября 2018 года по поручению Главы РСО-Алания В.З.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Битарова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 всех школах республики проводятся мероприятия, посвященные основам местного самоуправления. </a:t>
            </a:r>
          </a:p>
          <a:p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октября в СОШ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проведен Единый урок основ местного самоуправления среди учащихся 9-11 классов. В ходе урока ведущие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Джелиева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Милана(ученица 10кл) 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Бестаева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Алина (ученица 11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 рассказали об истории развитии местного самоуправления в России. Учителя истории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Кочиева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Б.И 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Кочиева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Е.Х ознакомили с целями и задачами местного самоуправления, рассказали о значении института местного самоуправления в жизни демократических государств. На Урок был приглашен глава Администрации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Дзуарикауского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Артур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Кцоев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который рассказал о региональных особенностях и традициях участия граждан в решении вопросов местного значения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7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«Комсомолу 100 лет. Вехи истории»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589" y="1259701"/>
            <a:ext cx="88238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Накануне дня рождения ВЛКСМ в школе были проведены мероприятия, посвященные этому событию. На уроках истории в 5-8 классах учителями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Кочиевой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Б.И. 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Кочиевой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Е.Х. были проведены мини лекции, где учащиеся узнали о славных свершениях в истории ВЛКСМ. </a:t>
            </a:r>
          </a:p>
          <a:p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9-11 классах прошла конференция «Комсомолу 100 лет. Вехи истории» ( ответственные учителя истории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Кочиева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Б.И. </a:t>
            </a:r>
            <a:r>
              <a:rPr lang="ru-RU" sz="2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Кочиева</a:t>
            </a: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Е.Х.) Цель данной конференции : познакомить учащихся с жизнью, подвигами, заслугами комсомольской организации перед Родиной; ознакомить с работой комсомольской организации нашей страны. Ребята узнали о комсомольцах –села Дзуарикау 20-30-х годов - молодых строителей новой жизни в селе, о комсомольцах-земляках, ставшие героями ВОВ, их боевых подвигах, не легком труде послевоенных лет, роли в развитии республики Северная Осетия. Мероприятие сопровождалось презентацией и исполнением песен тех времен.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1430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480720"/>
          </a:xfrm>
        </p:spPr>
      </p:pic>
      <p:sp>
        <p:nvSpPr>
          <p:cNvPr id="5" name="TextBox 4"/>
          <p:cNvSpPr txBox="1"/>
          <p:nvPr/>
        </p:nvSpPr>
        <p:spPr>
          <a:xfrm>
            <a:off x="233191" y="1576549"/>
            <a:ext cx="889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100-летию Комсомола педагогом – библиотекарем МБОУ СОШ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с.Дзуарикау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Хаутовой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Мирой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Тимофеевной был проведен ряд мероприятий: 1. Была оформлена выставка книг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Был оформлен красочный стенд, с богатым материалом.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Обзор книги Александра Фадеева «Молодая гвардия» с учащимися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класса.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4.Был представлен буклет «Комсомол! Как много значит это слово…»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Был оформлен красочный стенд «100 лет КОМСОМОЛУ», с богатым материалом. Школьники с гордостью читали строки о нашем односельчанине Харитоне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Баразгове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его друзьях из целинного студенческого отряда СОГПИ. В статье «Комсомол Осетии на целине» автор пишет о том, как комсомольцы Осетии с достоинством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выдер¬жали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суровые целинные испытания.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зову сердца стал активным участником борьбы за подъем целинных и залежных земель в казахстанских степях наш односельчанин, тогдашний студент СОГПИ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Баразгов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Харитон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Дахцикоевич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достойно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выдер¬жал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суровые целинные испытания, за что был награжден Почетной грамотой ЦК ВЛКСМ в 1957году.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Харитоне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Баразгове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писали в газетах «Такие не подведут» в газете «Молодой коммунист» сентябрь-октябрь 1956г., «С комсомольским задором» «Казахстанская правда» осень 1956г. «Великая битва в Казахских степях» в газете «Северная Осетия» за 18 октября 2008г. </a:t>
            </a:r>
          </a:p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горды, что представитель старшего поколения, который прошел через прекрасную, ответственную школу комсомола, Харитон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Дахцикоевич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Баразгов</a:t>
            </a:r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наш односельчанин.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889248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" dirty="0">
                <a:solidFill>
                  <a:srgbClr val="FFFF00"/>
                </a:solidFill>
              </a:rPr>
              <a:t>«Комсомол! </a:t>
            </a:r>
            <a:endParaRPr lang="ru-RU" sz="5000" dirty="0" smtClean="0">
              <a:solidFill>
                <a:srgbClr val="FFFF00"/>
              </a:solidFill>
            </a:endParaRPr>
          </a:p>
          <a:p>
            <a:pPr algn="ctr"/>
            <a:r>
              <a:rPr lang="ru-RU" sz="5000" dirty="0" smtClean="0">
                <a:solidFill>
                  <a:srgbClr val="FFFF00"/>
                </a:solidFill>
              </a:rPr>
              <a:t>Как </a:t>
            </a:r>
            <a:r>
              <a:rPr lang="ru-RU" sz="5000" dirty="0">
                <a:solidFill>
                  <a:srgbClr val="FFFF00"/>
                </a:solidFill>
              </a:rPr>
              <a:t>много значит это слово…»</a:t>
            </a:r>
            <a:endParaRPr lang="ru-RU" sz="5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1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1080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Презентация PowerPoint</vt:lpstr>
      <vt:lpstr>От редактора</vt:lpstr>
      <vt:lpstr>Успешного старта Вам,ученики!</vt:lpstr>
      <vt:lpstr>Презентация PowerPoint</vt:lpstr>
      <vt:lpstr>Презентация PowerPoint</vt:lpstr>
      <vt:lpstr>Презентация PowerPoint</vt:lpstr>
      <vt:lpstr>Единый урок местного самоуправления</vt:lpstr>
      <vt:lpstr>«Комсомолу 100 лет. Вехи истории»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2018-11-16T18:45:06Z</dcterms:created>
  <dcterms:modified xsi:type="dcterms:W3CDTF">2018-11-16T20:13:34Z</dcterms:modified>
</cp:coreProperties>
</file>